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74" r:id="rId20"/>
    <p:sldId id="265"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120" d="100"/>
          <a:sy n="120"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19.06.2024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19.06.2024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19.06.2024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19.06.2024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19.06.2024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19.06.2024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19.06.2024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19.06.2024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19.06.2024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19.06.2024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19.06.2024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19.06.2024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19.06.2024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endParaRPr lang="de-DE"/>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Soll-Ist Vergleich</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57C5A09D-385B-D689-5BCB-5D57DD86754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20AE54CE-5C0E-82BB-7D50-39D4C9CE3FA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EDB12EA-1561-DB16-7387-C8E8B65D6260}"/>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F8F30875-C73C-CBAA-5D56-17C8A154951A}"/>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385EF3A3-6778-52FE-C638-BC82EE78D34F}"/>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57EEBD43-83AC-0C0C-8299-99D5DFCE506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22AD2FF4-F519-F809-F4B6-A2AC4BACA73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D912C936-8279-325D-4656-01E6B6780B62}"/>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AAEC50B1-C149-FD43-6D5A-F21F666B2DA2}"/>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F1D92A40-2970-4EEB-2EBD-69F6D112D120}"/>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9D55072D-4C95-8FF4-35F7-DB213596666A}"/>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4827E5D8-2129-F9A3-300A-D5D8B24F5410}"/>
              </a:ext>
            </a:extLst>
          </p:cNvPr>
          <p:cNvPicPr>
            <a:picLocks noChangeAspect="1"/>
          </p:cNvPicPr>
          <p:nvPr/>
        </p:nvPicPr>
        <p:blipFill>
          <a:blip r:embed="rId5"/>
          <a:stretch>
            <a:fillRect/>
          </a:stretch>
        </p:blipFill>
        <p:spPr>
          <a:xfrm>
            <a:off x="8416153" y="5970191"/>
            <a:ext cx="765267" cy="582269"/>
          </a:xfrm>
          <a:prstGeom prst="rect">
            <a:avLst/>
          </a:prstGeom>
        </p:spPr>
      </p:pic>
      <p:cxnSp>
        <p:nvCxnSpPr>
          <p:cNvPr id="29" name="Gerader Verbinder 28">
            <a:extLst>
              <a:ext uri="{FF2B5EF4-FFF2-40B4-BE49-F238E27FC236}">
                <a16:creationId xmlns:a16="http://schemas.microsoft.com/office/drawing/2014/main" id="{27863EEE-8100-D05B-F54A-DE5C4BD50776}"/>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243FBBB3-CE94-314A-E25A-DD7B4F5725C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4657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Fazit</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6E9847EB-EBDD-F12B-17A1-880868603F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04DD6300-FA80-72B7-DF90-559441C1596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6DB4518-0F8E-2517-E644-519F14D1D388}"/>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174E1712-C11F-0192-921E-F64D5537E454}"/>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D99BDAE7-CB21-7B00-1994-44EB12000C56}"/>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43DD7229-CC43-63D2-DDCC-89DCADE618E1}"/>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4E7308B9-40B3-9DD9-4E04-D843B6FF0788}"/>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9BE04496-8014-7880-AF12-2BB9098B8470}"/>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245A6797-83A0-2389-1D3A-21AFEBE4C567}"/>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36CA420-186D-7139-8AE1-CF327C08BFB3}"/>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D05C54BA-7498-23F2-5528-F4E18D6C570E}"/>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A2ACF159-224F-45AF-6B28-6A1D8C54CAE3}"/>
              </a:ext>
            </a:extLst>
          </p:cNvPr>
          <p:cNvPicPr>
            <a:picLocks noChangeAspect="1"/>
          </p:cNvPicPr>
          <p:nvPr/>
        </p:nvPicPr>
        <p:blipFill>
          <a:blip r:embed="rId5"/>
          <a:stretch>
            <a:fillRect/>
          </a:stretch>
        </p:blipFill>
        <p:spPr>
          <a:xfrm>
            <a:off x="9118518" y="5958063"/>
            <a:ext cx="765267" cy="582269"/>
          </a:xfrm>
          <a:prstGeom prst="rect">
            <a:avLst/>
          </a:prstGeom>
        </p:spPr>
      </p:pic>
      <p:cxnSp>
        <p:nvCxnSpPr>
          <p:cNvPr id="29" name="Gerader Verbinder 28">
            <a:extLst>
              <a:ext uri="{FF2B5EF4-FFF2-40B4-BE49-F238E27FC236}">
                <a16:creationId xmlns:a16="http://schemas.microsoft.com/office/drawing/2014/main" id="{658A6125-59C2-F933-F187-A145C8966F1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B82E70B2-52C2-5428-5389-8AD60B39EE8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28836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Words>
  <Application>Microsoft Office PowerPoint</Application>
  <PresentationFormat>Breitbild</PresentationFormat>
  <Paragraphs>102</Paragraphs>
  <Slides>23</Slides>
  <Notes>14</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83</cp:revision>
  <dcterms:created xsi:type="dcterms:W3CDTF">2024-05-22T09:27:39Z</dcterms:created>
  <dcterms:modified xsi:type="dcterms:W3CDTF">2024-06-19T09:31:45Z</dcterms:modified>
</cp:coreProperties>
</file>